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68" autoAdjust="0"/>
    <p:restoredTop sz="94660"/>
  </p:normalViewPr>
  <p:slideViewPr>
    <p:cSldViewPr>
      <p:cViewPr>
        <p:scale>
          <a:sx n="106" d="100"/>
          <a:sy n="106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3D6A182-C64F-489A-8F7A-5270FBD1DF91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F23DAE-EA7B-45B3-B8BF-C563F7D27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4.bp.blogspot.com/__msUNftOh7A/TNawGljemzI/AAAAAAAAGRs/cbsKguUs660/s1600/bruce+lee+beats+up+chuck+norri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imag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asley\Desktop\Bruce%20Lee_Be%20Water%20My%20Friend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3886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is your </a:t>
            </a:r>
            <a:r>
              <a:rPr lang="en-US" dirty="0" smtClean="0"/>
              <a:t>favorite celebrity?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 for me…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Sources </a:t>
            </a:r>
            <a:r>
              <a:rPr lang="en-US" sz="3100" dirty="0" smtClean="0">
                <a:solidFill>
                  <a:srgbClr val="FF0000"/>
                </a:solidFill>
              </a:rPr>
              <a:t>(you only list the sources you have cited in your discussion slides). 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562600"/>
          </a:xfrm>
        </p:spPr>
        <p:txBody>
          <a:bodyPr>
            <a:normAutofit/>
          </a:bodyPr>
          <a:lstStyle/>
          <a:p>
            <a:r>
              <a:rPr lang="en-US" sz="1200" i="1" dirty="0" err="1" smtClean="0"/>
              <a:t>The_Legend_Of_Bruce_Lee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Headweb.com</a:t>
            </a:r>
            <a:r>
              <a:rPr lang="en-US" sz="1200" dirty="0" smtClean="0"/>
              <a:t>. Web. 9 Oct. 2011. &lt;http://sm.headweb.com/factualtv/title_pix/The_Legend_Of_Bruce_Lee.jpg&gt;.</a:t>
            </a:r>
          </a:p>
          <a:p>
            <a:r>
              <a:rPr lang="en-US" sz="1200" dirty="0" smtClean="0"/>
              <a:t> </a:t>
            </a:r>
            <a:r>
              <a:rPr lang="en-US" sz="1200" i="1" dirty="0" smtClean="0"/>
              <a:t>Bruce Lee Fist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Antville.org</a:t>
            </a:r>
            <a:r>
              <a:rPr lang="en-US" sz="1200" dirty="0" smtClean="0"/>
              <a:t>. Web. 9 Oct. 2011. &lt;http://oelie.antville.org/static/oelie/images/bruce lee fist.jpg&gt;.</a:t>
            </a:r>
          </a:p>
          <a:p>
            <a:r>
              <a:rPr lang="en-US" sz="1200" i="1" dirty="0" smtClean="0"/>
              <a:t>Rare_photographs_of_celebrities_125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Http://izismile.com</a:t>
            </a:r>
            <a:r>
              <a:rPr lang="en-US" sz="1200" dirty="0" smtClean="0"/>
              <a:t>. Web. 9 Oct. 2011. &lt;http://izismile.com/2010/01/20/rare_photographs_of_celebrities_125_pics.html&gt;.</a:t>
            </a:r>
          </a:p>
          <a:p>
            <a:r>
              <a:rPr lang="en-US" sz="1200" i="1" dirty="0" err="1" smtClean="0"/>
              <a:t>Bruce_lee_ip_man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Blogspot.com</a:t>
            </a:r>
            <a:r>
              <a:rPr lang="en-US" sz="1200" dirty="0" smtClean="0"/>
              <a:t>. Web. 9 Oct. 2011. &lt;http://3.bp.blogspot.com/_O3mda6XzlL8/TDCC2JA4UkI/AAAAAAAAAXM/olnWY8nEVFs/s1600/bruce_lee_ip_man.jpg&gt;.</a:t>
            </a:r>
          </a:p>
          <a:p>
            <a:r>
              <a:rPr lang="en-US" sz="1200" i="1" dirty="0" err="1" smtClean="0"/>
              <a:t>JeetKuneDo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Wikipedia.org</a:t>
            </a:r>
            <a:r>
              <a:rPr lang="en-US" sz="1200" dirty="0" smtClean="0"/>
              <a:t>. Web. 9 Oct. 2011. &lt;http://en.wikipedia.org/wiki/File:JeetKuneDo.svg&gt;.</a:t>
            </a:r>
          </a:p>
          <a:p>
            <a:r>
              <a:rPr lang="en-US" sz="1200" i="1" dirty="0" smtClean="0"/>
              <a:t>Bruce_lee_10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Blogspot.com</a:t>
            </a:r>
            <a:r>
              <a:rPr lang="en-US" sz="1200" dirty="0" smtClean="0"/>
              <a:t>. Web. 9 Oct. 2011. &lt;http://4.bp.blogspot.com/_ve8LfyD_gmg/S_C6CEqlYmI/AAAAAAAAAvk/8r6hstjKY1k/s1600/bruce_lee_10.jpg&gt;.</a:t>
            </a:r>
          </a:p>
          <a:p>
            <a:r>
              <a:rPr lang="en-US" sz="1200" i="1" dirty="0" smtClean="0"/>
              <a:t>Green-hornet-</a:t>
            </a:r>
            <a:r>
              <a:rPr lang="en-US" sz="1200" i="1" dirty="0" err="1" smtClean="0"/>
              <a:t>tv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Blogspot.com</a:t>
            </a:r>
            <a:r>
              <a:rPr lang="en-US" sz="1200" dirty="0" smtClean="0"/>
              <a:t>. Web. 9 Oct. 2011. &lt;http://2.bp.blogspot.com/_QqvfSFxx5rI/TS9_H2mbZLI/AAAAAAAAZdo/B05P0IpcLq4/s1600/green-hornet-tv.jpg&gt;.</a:t>
            </a:r>
          </a:p>
          <a:p>
            <a:r>
              <a:rPr lang="en-US" sz="1200" i="1" dirty="0" err="1" smtClean="0"/>
              <a:t>Batman_green_hornet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Http://dialbforblog.com</a:t>
            </a:r>
            <a:r>
              <a:rPr lang="en-US" sz="1200" dirty="0" smtClean="0"/>
              <a:t>. Web. 9 Oct. 2011. &lt;http://dialbforblog.com/archives/208/batman_green_hornet.jpg&gt;.</a:t>
            </a:r>
          </a:p>
          <a:p>
            <a:r>
              <a:rPr lang="en-US" sz="1200" i="1" dirty="0" err="1" smtClean="0"/>
              <a:t>BruceKareem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Http://www.bruceleefilms.com</a:t>
            </a:r>
            <a:r>
              <a:rPr lang="en-US" sz="1200" dirty="0" smtClean="0"/>
              <a:t>. Web. 9 Oct. 2011. &lt;http://www.bruceleefilms.com/images/uploaded/bruceKareem.jpg&gt;.</a:t>
            </a:r>
          </a:p>
          <a:p>
            <a:r>
              <a:rPr lang="en-US" sz="1200" i="1" dirty="0" err="1" smtClean="0"/>
              <a:t>Bruceleebeatschucknorris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Blogspot.com</a:t>
            </a:r>
            <a:r>
              <a:rPr lang="en-US" sz="1200" dirty="0" smtClean="0"/>
              <a:t>. Web. 9 Oct. 2011. </a:t>
            </a:r>
            <a:r>
              <a:rPr lang="en-US" sz="1200" dirty="0" smtClean="0">
                <a:hlinkClick r:id="rId2"/>
              </a:rPr>
              <a:t>http://4.bp.blogspot.com/__msUNftOh7A/TNawGljemzI/AAAAAAAAGRs/cbsKguUs660/s1600/bruce%2Blee%2Bbeats%2Bup%2Bchuck%2Bnorris.jpg</a:t>
            </a:r>
            <a:endParaRPr lang="en-US" sz="1200" dirty="0" smtClean="0"/>
          </a:p>
          <a:p>
            <a:r>
              <a:rPr lang="en-US" sz="1200" i="1" dirty="0" smtClean="0"/>
              <a:t>Bruce_lee_1finger_pushup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Http://kuwaitkaratejournal.files.wordpress.com</a:t>
            </a:r>
            <a:r>
              <a:rPr lang="en-US" sz="1200" dirty="0" smtClean="0"/>
              <a:t>. Web. 9 Oct. 2011. &lt;http://kuwaitkaratejournal.files.wordpress.com/2010/08/bruce_lee_1finger_pushup.jpg&gt;.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/>
              <a:t>The.Way.Of.The.Dragon.1972.Bruce.Lee.flex.front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Http://upload.wikimedia.org</a:t>
            </a:r>
            <a:r>
              <a:rPr lang="en-US" sz="1200" dirty="0" smtClean="0"/>
              <a:t>. Web. 9 Oct. 2011. &lt;http://upload.wikimedia.org/wikipedia/en/8/85/The.Way.Of.The.Dragon.1972.Bruce.Lee.flex.front.jpg&gt;.</a:t>
            </a:r>
          </a:p>
          <a:p>
            <a:r>
              <a:rPr lang="en-US" sz="1200" i="1" dirty="0" smtClean="0"/>
              <a:t>Marshall-law-tekken-4-picture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Thefightingconnection.com</a:t>
            </a:r>
            <a:r>
              <a:rPr lang="en-US" sz="1200" dirty="0" smtClean="0"/>
              <a:t>. Web. 9 Oct. 2011. &lt;http://thefightingconnection.com/sites/default/files/pictures/marshall-law-tekken-4-picture.jpg&gt;.</a:t>
            </a:r>
          </a:p>
          <a:p>
            <a:r>
              <a:rPr lang="en-US" sz="1200" i="1" dirty="0" smtClean="0"/>
              <a:t>How Did Bruce Lee Die</a:t>
            </a:r>
            <a:r>
              <a:rPr lang="en-US" sz="1200" dirty="0" smtClean="0"/>
              <a:t>. Digital image. </a:t>
            </a:r>
            <a:r>
              <a:rPr lang="en-US" sz="1200" i="1" dirty="0" smtClean="0"/>
              <a:t>Http://www.intermartialarts.com</a:t>
            </a:r>
            <a:r>
              <a:rPr lang="en-US" sz="1200" dirty="0" smtClean="0"/>
              <a:t>. Web. 9 Oct. 2011. &lt;http://www.intermartialarts.com/sites/default/files/how%20did%20bruce%20lee%20die.jpg&gt;.</a:t>
            </a:r>
          </a:p>
          <a:p>
            <a:r>
              <a:rPr lang="en-US" sz="1200" dirty="0" smtClean="0">
                <a:hlinkClick r:id="rId2"/>
              </a:rPr>
              <a:t>www.google.com/images</a:t>
            </a:r>
            <a:endParaRPr lang="en-US" sz="1200" dirty="0" smtClean="0"/>
          </a:p>
          <a:p>
            <a:r>
              <a:rPr lang="en-US" sz="1200" i="1" dirty="0" smtClean="0"/>
              <a:t>Www.youtube.com</a:t>
            </a:r>
            <a:r>
              <a:rPr lang="en-US" sz="1200" dirty="0" smtClean="0"/>
              <a:t>. Web. 9 Oct. 2011. &lt; http://www.youtube.com/watch?v=USlnfTGlhXc &gt;.</a:t>
            </a:r>
          </a:p>
          <a:p>
            <a:r>
              <a:rPr lang="en-US" sz="1200" dirty="0" smtClean="0"/>
              <a:t>"Biography." </a:t>
            </a:r>
            <a:r>
              <a:rPr lang="en-US" sz="1200" i="1" dirty="0" smtClean="0"/>
              <a:t>The Bruce Lee Foundation</a:t>
            </a:r>
            <a:r>
              <a:rPr lang="en-US" sz="1200" dirty="0" smtClean="0"/>
              <a:t>. Web. 9 Oct. 2011. &lt;http://www.bruceleefoundation.com/index.cfm/page/About-Bruce-Lee/pid/10378&gt;.</a:t>
            </a:r>
          </a:p>
          <a:p>
            <a:r>
              <a:rPr lang="en-US" sz="1200" dirty="0" smtClean="0"/>
              <a:t>"Bruce Lee Biography." </a:t>
            </a:r>
            <a:r>
              <a:rPr lang="en-US" sz="1200" i="1" dirty="0" smtClean="0"/>
              <a:t>All About Bruce Lee</a:t>
            </a:r>
            <a:r>
              <a:rPr lang="en-US" sz="1200" dirty="0" smtClean="0"/>
              <a:t>. </a:t>
            </a:r>
            <a:r>
              <a:rPr lang="en-US" sz="1200" dirty="0" err="1" smtClean="0"/>
              <a:t>NuocTuong</a:t>
            </a:r>
            <a:r>
              <a:rPr lang="en-US" sz="1200" dirty="0" smtClean="0"/>
              <a:t>. Web. 09 Oct. 2011. &lt;http://www.allbrucelee.com/biography.htm&gt;.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Any Questions?</a:t>
            </a:r>
            <a:endParaRPr lang="en-US" sz="8000" dirty="0"/>
          </a:p>
        </p:txBody>
      </p:sp>
      <p:pic>
        <p:nvPicPr>
          <p:cNvPr id="5123" name="Picture 3" descr="C:\Users\Beasley\Desktop\how did bruce lee d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99"/>
            <a:ext cx="9144000" cy="571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0669"/>
            <a:ext cx="7467600" cy="8096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this guy…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026" name="Picture 2" descr="C:\Users\Beasley\Desktop\rare_photos_of_celebrities_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600200"/>
            <a:ext cx="4286250" cy="5257800"/>
          </a:xfrm>
          <a:prstGeom prst="rect">
            <a:avLst/>
          </a:prstGeom>
          <a:noFill/>
        </p:spPr>
      </p:pic>
      <p:pic>
        <p:nvPicPr>
          <p:cNvPr id="1027" name="Picture 3" descr="C:\Users\Beasley\Desktop\bruce lee f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4876800" cy="2537460"/>
          </a:xfrm>
          <a:prstGeom prst="rect">
            <a:avLst/>
          </a:prstGeom>
          <a:noFill/>
        </p:spPr>
      </p:pic>
      <p:pic>
        <p:nvPicPr>
          <p:cNvPr id="1028" name="Picture 4" descr="C:\Users\Beasley\Desktop\The_Legend_Of_Bruce_L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4876800" cy="2209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924776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Franklin Gothic Book"/>
                <a:ea typeface="+mj-ea"/>
                <a:cs typeface="+mj-cs"/>
              </a:rPr>
              <a:t>Bruce Lee is among the most influential celebrities of the 20</a:t>
            </a:r>
            <a:r>
              <a:rPr lang="en-US" sz="3600" baseline="30000" dirty="0">
                <a:solidFill>
                  <a:prstClr val="white"/>
                </a:solidFill>
                <a:latin typeface="Franklin Gothic Book"/>
                <a:ea typeface="+mj-ea"/>
                <a:cs typeface="+mj-cs"/>
              </a:rPr>
              <a:t>th</a:t>
            </a:r>
            <a:r>
              <a:rPr lang="en-US" sz="3600" dirty="0">
                <a:solidFill>
                  <a:prstClr val="white"/>
                </a:solidFill>
                <a:latin typeface="Franklin Gothic Book"/>
                <a:ea typeface="+mj-ea"/>
                <a:cs typeface="+mj-cs"/>
              </a:rPr>
              <a:t> Century.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0602" y="3906700"/>
            <a:ext cx="395973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  <a:ea typeface="+mj-ea"/>
                <a:cs typeface="+mj-cs"/>
              </a:rPr>
              <a:t>Bruce Lee!!!!!!!!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376"/>
            <a:ext cx="8305800" cy="137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I am going to talk about: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Bruce Lee’s Martial Arts history and Accomplishments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Bruce Lee’s Acting Career in Chinese and American </a:t>
            </a:r>
            <a:r>
              <a:rPr lang="en-US" dirty="0" smtClean="0"/>
              <a:t>Movies</a:t>
            </a:r>
          </a:p>
          <a:p>
            <a:endParaRPr lang="en-US" dirty="0"/>
          </a:p>
          <a:p>
            <a:r>
              <a:rPr lang="en-US" dirty="0" smtClean="0"/>
              <a:t>Bruce </a:t>
            </a:r>
            <a:r>
              <a:rPr lang="en-US" dirty="0" smtClean="0"/>
              <a:t>Lee’s Health Regimen and Feats of </a:t>
            </a:r>
            <a:r>
              <a:rPr lang="en-US" dirty="0" smtClean="0"/>
              <a:t>Athleticism</a:t>
            </a:r>
          </a:p>
          <a:p>
            <a:endParaRPr lang="en-US" dirty="0"/>
          </a:p>
          <a:p>
            <a:r>
              <a:rPr lang="en-US" dirty="0" smtClean="0"/>
              <a:t>Bruce </a:t>
            </a:r>
            <a:r>
              <a:rPr lang="en-US" dirty="0" smtClean="0"/>
              <a:t>Lee’s Philosophical Approach to Martial Arts and Everyday Living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Bruce Lee’s Martial Arts history and Accomplishments.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C:\Users\Beasley\Desktop\bruce_lee_ip_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2971800" cy="2002993"/>
          </a:xfrm>
          <a:prstGeom prst="rect">
            <a:avLst/>
          </a:prstGeom>
          <a:noFill/>
        </p:spPr>
      </p:pic>
      <p:pic>
        <p:nvPicPr>
          <p:cNvPr id="2051" name="Picture 3" descr="C:\Users\Beasley\Desktop\636px-JeetKuneD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512" y="3505200"/>
            <a:ext cx="3150108" cy="2971800"/>
          </a:xfrm>
          <a:prstGeom prst="rect">
            <a:avLst/>
          </a:prstGeom>
          <a:noFill/>
        </p:spPr>
      </p:pic>
      <p:pic>
        <p:nvPicPr>
          <p:cNvPr id="2052" name="Picture 4" descr="C:\Users\Beasley\Desktop\bruce_lee_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295400"/>
            <a:ext cx="4876800" cy="487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47800" y="2894727"/>
            <a:ext cx="4711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Franklin Gothic Book"/>
                <a:ea typeface="+mj-ea"/>
                <a:cs typeface="+mj-cs"/>
              </a:rPr>
              <a:t>Give source or sources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Bruce Lee’s Acting Career in Chinese and American Movies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:\Users\Beasley\Desktop\green-hornet-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672" y="990600"/>
            <a:ext cx="2971799" cy="2372645"/>
          </a:xfrm>
          <a:prstGeom prst="rect">
            <a:avLst/>
          </a:prstGeom>
          <a:noFill/>
        </p:spPr>
      </p:pic>
      <p:pic>
        <p:nvPicPr>
          <p:cNvPr id="3075" name="Picture 3" descr="C:\Users\Beasley\Desktop\bruceKare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007" y="3558154"/>
            <a:ext cx="4373880" cy="3124200"/>
          </a:xfrm>
          <a:prstGeom prst="rect">
            <a:avLst/>
          </a:prstGeom>
          <a:noFill/>
        </p:spPr>
      </p:pic>
      <p:pic>
        <p:nvPicPr>
          <p:cNvPr id="3076" name="Picture 4" descr="C:\Users\Beasley\Desktop\bruce+lee+beats+up+chuck+norri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731305"/>
            <a:ext cx="3027578" cy="3126695"/>
          </a:xfrm>
          <a:prstGeom prst="rect">
            <a:avLst/>
          </a:prstGeom>
          <a:noFill/>
        </p:spPr>
      </p:pic>
      <p:pic>
        <p:nvPicPr>
          <p:cNvPr id="3077" name="Picture 5" descr="C:\Users\Beasley\Desktop\batman_green_horn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990600"/>
            <a:ext cx="3429000" cy="256755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728882"/>
            <a:ext cx="6918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Franklin Gothic Book"/>
                <a:ea typeface="+mj-ea"/>
                <a:cs typeface="+mj-cs"/>
              </a:rPr>
              <a:t>Give supporting source or sources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Bruce Lee’s Health Regimen and Feats of Athleticism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Beasley\Desktop\The.Way.Of.The.Dragon.1972.Bruce.Lee.flex.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971799" cy="3254242"/>
          </a:xfrm>
          <a:prstGeom prst="rect">
            <a:avLst/>
          </a:prstGeom>
          <a:noFill/>
        </p:spPr>
      </p:pic>
      <p:pic>
        <p:nvPicPr>
          <p:cNvPr id="4099" name="Picture 3" descr="C:\Users\Beasley\Desktop\bruce_lee_1finger_push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363731" cy="3352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62000" y="5405717"/>
            <a:ext cx="6918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Franklin Gothic Book"/>
                <a:ea typeface="+mj-ea"/>
                <a:cs typeface="+mj-cs"/>
              </a:rPr>
              <a:t>Give supporting source or sources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Bruce Lee’s Philosophical Approach to Martial Arts and Everyday Living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Bruce Lee_Be Water My Friend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233488"/>
            <a:ext cx="7467600" cy="560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77200" cy="4525963"/>
          </a:xfrm>
        </p:spPr>
        <p:txBody>
          <a:bodyPr/>
          <a:lstStyle/>
          <a:p>
            <a:r>
              <a:rPr lang="en-US" dirty="0" smtClean="0"/>
              <a:t>Whether if it was in acting, fighting, or philosophy, Bruce Lee revolutionized these fields so profoundly that his image is still being used in the media to this date.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Beasley\Desktop\marshall-law-tekken-4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2057400" cy="2743200"/>
          </a:xfrm>
          <a:prstGeom prst="rect">
            <a:avLst/>
          </a:prstGeom>
          <a:noFill/>
        </p:spPr>
      </p:pic>
      <p:pic>
        <p:nvPicPr>
          <p:cNvPr id="6147" name="Picture 3" descr="C:\Users\Beasley\Desktop\SSF4_feilong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14800"/>
            <a:ext cx="1997548" cy="2743200"/>
          </a:xfrm>
          <a:prstGeom prst="rect">
            <a:avLst/>
          </a:prstGeom>
          <a:noFill/>
        </p:spPr>
      </p:pic>
      <p:pic>
        <p:nvPicPr>
          <p:cNvPr id="6148" name="Picture 4" descr="C:\Users\Beasley\Desktop\51MXGK8EZSL._SL500_AA300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As we have seen the facts from: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830763"/>
          </a:xfrm>
        </p:spPr>
        <p:txBody>
          <a:bodyPr/>
          <a:lstStyle/>
          <a:p>
            <a:r>
              <a:rPr lang="en-US" dirty="0" smtClean="0"/>
              <a:t>Bruce Lee’s Martial Arts history and Accomplishments.</a:t>
            </a:r>
          </a:p>
          <a:p>
            <a:r>
              <a:rPr lang="en-US" dirty="0" smtClean="0"/>
              <a:t>Bruce Lee’s Acting Career in Chinese and American Movies</a:t>
            </a:r>
          </a:p>
          <a:p>
            <a:r>
              <a:rPr lang="en-US" dirty="0" smtClean="0"/>
              <a:t>Bruce Lee’s Health Regimen and Feats of Athleticism</a:t>
            </a:r>
          </a:p>
          <a:p>
            <a:r>
              <a:rPr lang="en-US" dirty="0" smtClean="0"/>
              <a:t>Bruce Lee’s Philosophical Approach to Martial Arts and Everyday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335</TotalTime>
  <Words>361</Words>
  <Application>Microsoft Office PowerPoint</Application>
  <PresentationFormat>On-screen Show (4:3)</PresentationFormat>
  <Paragraphs>47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who is your favorite celebrity?   As for me… </vt:lpstr>
      <vt:lpstr>It’s this guy…</vt:lpstr>
      <vt:lpstr>What I am going to talk about: </vt:lpstr>
      <vt:lpstr>Bruce Lee’s Martial Arts history and Accomplishments. </vt:lpstr>
      <vt:lpstr>Bruce Lee’s Acting Career in Chinese and American Movies </vt:lpstr>
      <vt:lpstr>Bruce Lee’s Health Regimen and Feats of Athleticism </vt:lpstr>
      <vt:lpstr>Bruce Lee’s Philosophical Approach to Martial Arts and Everyday Living </vt:lpstr>
      <vt:lpstr>In Conclusion</vt:lpstr>
      <vt:lpstr>As we have seen the facts from: </vt:lpstr>
      <vt:lpstr>Sources (you only list the sources you have cited in your discussion slides). </vt:lpstr>
      <vt:lpstr>Sources (cont.)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Theodore Beasley</dc:creator>
  <cp:lastModifiedBy>Desktop</cp:lastModifiedBy>
  <cp:revision>36</cp:revision>
  <dcterms:created xsi:type="dcterms:W3CDTF">2011-10-09T22:04:08Z</dcterms:created>
  <dcterms:modified xsi:type="dcterms:W3CDTF">2011-10-11T13:13:48Z</dcterms:modified>
</cp:coreProperties>
</file>